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6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86380" autoAdjust="0"/>
  </p:normalViewPr>
  <p:slideViewPr>
    <p:cSldViewPr>
      <p:cViewPr varScale="1">
        <p:scale>
          <a:sx n="91" d="100"/>
          <a:sy n="91" d="100"/>
        </p:scale>
        <p:origin x="-106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7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509E-A478-4C3A-B836-3B0BFA49405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1C5B-B6D4-4045-A1E0-01CB423332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509E-A478-4C3A-B836-3B0BFA49405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1C5B-B6D4-4045-A1E0-01CB4233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509E-A478-4C3A-B836-3B0BFA49405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1C5B-B6D4-4045-A1E0-01CB4233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509E-A478-4C3A-B836-3B0BFA49405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1C5B-B6D4-4045-A1E0-01CB4233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509E-A478-4C3A-B836-3B0BFA49405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1C5B-B6D4-4045-A1E0-01CB423332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509E-A478-4C3A-B836-3B0BFA49405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1C5B-B6D4-4045-A1E0-01CB4233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509E-A478-4C3A-B836-3B0BFA49405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1C5B-B6D4-4045-A1E0-01CB4233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509E-A478-4C3A-B836-3B0BFA49405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1C5B-B6D4-4045-A1E0-01CB4233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509E-A478-4C3A-B836-3B0BFA49405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1C5B-B6D4-4045-A1E0-01CB423332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509E-A478-4C3A-B836-3B0BFA49405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1C5B-B6D4-4045-A1E0-01CB4233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509E-A478-4C3A-B836-3B0BFA49405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1C5B-B6D4-4045-A1E0-01CB423332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2F5509E-A478-4C3A-B836-3B0BFA49405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87F1C5B-B6D4-4045-A1E0-01CB423332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125" y="-6531"/>
            <a:ext cx="9167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6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24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8536" y="692696"/>
            <a:ext cx="2574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позволило детям проявить ловкость, быстроту, слаженность команды и волю к победе!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725353"/>
            <a:ext cx="27894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физкультурного развлечения «Этот день мы приближали, как могли». </a:t>
            </a: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32" t="-4080" r="13805" b="10235"/>
          <a:stretch/>
        </p:blipFill>
        <p:spPr>
          <a:xfrm>
            <a:off x="2788899" y="2514276"/>
            <a:ext cx="4932548" cy="393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8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3655" y="601173"/>
            <a:ext cx="33845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 средней  группы приняли участие в мероприятии, посвященному дню Победы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F:\фото 9 мая лейкина\20150430_104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870" y="601173"/>
            <a:ext cx="3888432" cy="2746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F:\фото 9 мая лейкина\20150430_104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5461" y="3626453"/>
            <a:ext cx="369524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F:\фото 9 мая лейкина\20150430_1045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7353" y="2780928"/>
            <a:ext cx="331082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108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Picture 3" descr="F:\DSC_0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764704"/>
            <a:ext cx="6768752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519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Picture 2" descr="F:\фото 9 мая лейкина\20150508_09183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79712" y="764704"/>
            <a:ext cx="6849848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17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69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404664"/>
            <a:ext cx="2592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Рисунки на асфальте </a:t>
            </a:r>
          </a:p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«Пусть всегда     будет мир!»</a:t>
            </a:r>
          </a:p>
        </p:txBody>
      </p:sp>
      <p:pic>
        <p:nvPicPr>
          <p:cNvPr id="4" name="Picture 4" descr="F:\20160601_101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394" y="177484"/>
            <a:ext cx="4464496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D:\документы\Новая папка\YandexDisk\Фотокамера\2016-06-01 10-30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1517" y="3451312"/>
            <a:ext cx="4752527" cy="3240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323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124744"/>
            <a:ext cx="66247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1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043608" y="692696"/>
            <a:ext cx="7920880" cy="5616624"/>
          </a:xfrm>
        </p:spPr>
        <p:txBody>
          <a:bodyPr>
            <a:normAutofit/>
          </a:bodyPr>
          <a:lstStyle/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6784" y="1208072"/>
            <a:ext cx="7657216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МБДОУ Петряксинский детский сад </a:t>
            </a:r>
          </a:p>
          <a:p>
            <a:pPr algn="ctr"/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050" dirty="0"/>
          </a:p>
          <a:p>
            <a:r>
              <a:rPr lang="ru-RU" b="1" dirty="0"/>
              <a:t>            </a:t>
            </a:r>
            <a:r>
              <a:rPr lang="ru-RU" sz="3600" b="1" dirty="0">
                <a:latin typeface="Monotype Corsiva" panose="03010101010201010101" pitchFamily="66" charset="0"/>
              </a:rPr>
              <a:t>«Год памяти и славы. 75 лет со дня </a:t>
            </a:r>
            <a:r>
              <a:rPr lang="ru-RU" sz="3600" b="1" dirty="0" smtClean="0">
                <a:latin typeface="Monotype Corsiva" panose="03010101010201010101" pitchFamily="66" charset="0"/>
              </a:rPr>
              <a:t> победы </a:t>
            </a:r>
            <a:r>
              <a:rPr lang="ru-RU" sz="3600" b="1" dirty="0">
                <a:latin typeface="Monotype Corsiva" panose="03010101010201010101" pitchFamily="66" charset="0"/>
              </a:rPr>
              <a:t>Великой отечественной войны»</a:t>
            </a:r>
            <a:endParaRPr lang="ru-RU" sz="3600" dirty="0">
              <a:latin typeface="Monotype Corsiva" panose="03010101010201010101" pitchFamily="66" charset="0"/>
            </a:endParaRPr>
          </a:p>
          <a:p>
            <a:r>
              <a:rPr lang="ru-RU" sz="3600" dirty="0"/>
              <a:t>                                         Средняя группа</a:t>
            </a:r>
          </a:p>
          <a:p>
            <a:pPr algn="r"/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Выполнила:</a:t>
            </a:r>
          </a:p>
          <a:p>
            <a:pPr algn="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воспитатель Булатова </a:t>
            </a:r>
          </a:p>
          <a:p>
            <a:pPr algn="r"/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Зульфия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Абдулфатеховна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9872" y="83671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Познавательный проект </a:t>
            </a:r>
            <a:br>
              <a:rPr lang="ru-RU" sz="3200" dirty="0"/>
            </a:br>
            <a:r>
              <a:rPr lang="ru-RU" sz="3200" dirty="0" smtClean="0"/>
              <a:t>     </a:t>
            </a:r>
            <a:r>
              <a:rPr lang="ru-RU" sz="3200" dirty="0" smtClean="0">
                <a:latin typeface="Monotype Corsiva" panose="03010101010201010101" pitchFamily="66" charset="0"/>
              </a:rPr>
              <a:t>«</a:t>
            </a:r>
            <a:r>
              <a:rPr lang="ru-RU" sz="3200" dirty="0">
                <a:latin typeface="Monotype Corsiva" panose="03010101010201010101" pitchFamily="66" charset="0"/>
              </a:rPr>
              <a:t>Этот день Победы»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204864"/>
            <a:ext cx="6264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Цель проекта: 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дать представление дошкольникам средней группы о Великой Отечественной войне.</a:t>
            </a:r>
          </a:p>
          <a:p>
            <a:pPr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Задачи: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Познакомить детей  группы с понятиями: День Победы, ветеран, гимнастерка, пилотка, салют. 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Познакомить с символами государства времен ВОВ, орденами, медалями героев ВОВ.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Воспитывать гордость и уважение к ветеранам ВОВ.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Развивать речь детей, обогащать словарный запас через песни, стихотворения.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Формировать чувство гордости за Родину, за наш народ.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5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6121" y="1744344"/>
            <a:ext cx="7052240" cy="509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30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735199"/>
            <a:ext cx="36541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интересом </a:t>
            </a:r>
          </a:p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рассматривали  фотографии, альбомы и иллюстрации военных лет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5" name="Picture 4" descr="F:\фото 9 мая лейкина\20150424_101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734" y="1196752"/>
            <a:ext cx="3861556" cy="2845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F:\фото 9 мая лейкина\20150424_10110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23728" y="4038823"/>
            <a:ext cx="3659125" cy="265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492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9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78637" y="620688"/>
            <a:ext cx="3092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Посещение музея боевой славы. Дети были увлечены рассказом экскурсовода и задавали вопросы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 descr="F:\фото 9 мая лейкина\20150430_113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350" y="613507"/>
            <a:ext cx="4104456" cy="2959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F:\фото 9 мая лейкина\20150430_113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875185"/>
            <a:ext cx="3960440" cy="2621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184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908720"/>
            <a:ext cx="2286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рассказа экскурсовода  дети узнали интересные сведения о ВОВ.</a:t>
            </a:r>
          </a:p>
        </p:txBody>
      </p:sp>
      <p:pic>
        <p:nvPicPr>
          <p:cNvPr id="5" name="Picture 4" descr="F:\фото 9 мая лейкина\20150430_113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432" y="429298"/>
            <a:ext cx="4145664" cy="3016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F:\фото 9 мая лейкина\20150430_113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586376"/>
            <a:ext cx="466226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890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233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1" y="404664"/>
            <a:ext cx="5688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Посещение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детской  библиотеки расширило представления детей о войне.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4" descr="F:\фото 9 мая лейкина\20150507_111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4" y="1847970"/>
            <a:ext cx="5976663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392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5963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764704"/>
            <a:ext cx="5472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Дети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увлеченно рассматривали выставку репродукций и книг о войне.</a:t>
            </a:r>
          </a:p>
        </p:txBody>
      </p:sp>
      <p:pic>
        <p:nvPicPr>
          <p:cNvPr id="4" name="Picture 2" descr="F:\фото 9 мая лейкина\20150507_112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92896"/>
            <a:ext cx="6120680" cy="3473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242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561</TotalTime>
  <Words>150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ринат</cp:lastModifiedBy>
  <cp:revision>65</cp:revision>
  <dcterms:created xsi:type="dcterms:W3CDTF">2017-09-22T11:47:35Z</dcterms:created>
  <dcterms:modified xsi:type="dcterms:W3CDTF">2020-05-11T18:41:05Z</dcterms:modified>
</cp:coreProperties>
</file>