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8" r:id="rId6"/>
    <p:sldId id="262" r:id="rId7"/>
    <p:sldId id="263" r:id="rId8"/>
    <p:sldId id="259" r:id="rId9"/>
    <p:sldId id="264" r:id="rId10"/>
    <p:sldId id="268" r:id="rId11"/>
    <p:sldId id="267" r:id="rId12"/>
    <p:sldId id="266" r:id="rId13"/>
    <p:sldId id="270" r:id="rId14"/>
    <p:sldId id="269" r:id="rId15"/>
    <p:sldId id="271" r:id="rId16"/>
    <p:sldId id="26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6400"/>
    <a:srgbClr val="660066"/>
    <a:srgbClr val="0033CC"/>
    <a:srgbClr val="F27900"/>
    <a:srgbClr val="EA2D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00" autoAdjust="0"/>
  </p:normalViewPr>
  <p:slideViewPr>
    <p:cSldViewPr>
      <p:cViewPr varScale="1">
        <p:scale>
          <a:sx n="86" d="100"/>
          <a:sy n="86" d="100"/>
        </p:scale>
        <p:origin x="-8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CF40B-8A96-4320-9C5C-3B3BD71A1EF4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4E76E-32CA-424A-A72B-BA496955A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0420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CF40B-8A96-4320-9C5C-3B3BD71A1EF4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4E76E-32CA-424A-A72B-BA496955A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6560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CF40B-8A96-4320-9C5C-3B3BD71A1EF4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4E76E-32CA-424A-A72B-BA496955A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9710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CF40B-8A96-4320-9C5C-3B3BD71A1EF4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4E76E-32CA-424A-A72B-BA496955A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9127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CF40B-8A96-4320-9C5C-3B3BD71A1EF4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4E76E-32CA-424A-A72B-BA496955A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7550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CF40B-8A96-4320-9C5C-3B3BD71A1EF4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4E76E-32CA-424A-A72B-BA496955A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2608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CF40B-8A96-4320-9C5C-3B3BD71A1EF4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4E76E-32CA-424A-A72B-BA496955A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2052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CF40B-8A96-4320-9C5C-3B3BD71A1EF4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4E76E-32CA-424A-A72B-BA496955A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8746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CF40B-8A96-4320-9C5C-3B3BD71A1EF4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4E76E-32CA-424A-A72B-BA496955A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2135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CF40B-8A96-4320-9C5C-3B3BD71A1EF4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4E76E-32CA-424A-A72B-BA496955A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5393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CF40B-8A96-4320-9C5C-3B3BD71A1EF4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4E76E-32CA-424A-A72B-BA496955A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642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CF40B-8A96-4320-9C5C-3B3BD71A1EF4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4E76E-32CA-424A-A72B-BA496955A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1138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357604" y="51907"/>
            <a:ext cx="64087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FFFF00"/>
                </a:solidFill>
                <a:latin typeface="Avalon Medium" panose="02000400000000000000" pitchFamily="2" charset="0"/>
              </a:rPr>
              <a:t>             </a:t>
            </a:r>
            <a:endParaRPr lang="ru-RU" sz="8800" dirty="0">
              <a:solidFill>
                <a:srgbClr val="FFFF00"/>
              </a:solidFill>
              <a:latin typeface="Avalon Medium" panose="020004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14612" y="3286124"/>
            <a:ext cx="3500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EA2D00"/>
                </a:solidFill>
                <a:latin typeface="Times New Roman" pitchFamily="18" charset="0"/>
                <a:cs typeface="Times New Roman" pitchFamily="18" charset="0"/>
              </a:rPr>
              <a:t>К 75-летию </a:t>
            </a:r>
          </a:p>
          <a:p>
            <a:pPr algn="ctr"/>
            <a:r>
              <a:rPr lang="ru-RU" sz="2400" b="1" dirty="0" smtClean="0">
                <a:solidFill>
                  <a:srgbClr val="EA2D00"/>
                </a:solidFill>
                <a:latin typeface="Times New Roman" pitchFamily="18" charset="0"/>
                <a:cs typeface="Times New Roman" pitchFamily="18" charset="0"/>
              </a:rPr>
              <a:t>Великой победы</a:t>
            </a:r>
            <a:endParaRPr lang="ru-RU" sz="2400" b="1" dirty="0">
              <a:solidFill>
                <a:srgbClr val="EA2D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1736" y="4357694"/>
            <a:ext cx="4071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Подготовил воспитатель</a:t>
            </a:r>
          </a:p>
          <a:p>
            <a:pPr algn="ctr"/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Пертряксинский</a:t>
            </a:r>
            <a:endParaRPr lang="ru-RU" sz="24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Эксанова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А. М.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1134" y="3357562"/>
            <a:ext cx="2772866" cy="21412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4282" y="142853"/>
            <a:ext cx="87154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</a:rPr>
              <a:t>Проект </a:t>
            </a:r>
          </a:p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</a:rPr>
              <a:t>«9 Мая – День Победы» </a:t>
            </a:r>
          </a:p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</a:rPr>
              <a:t>(старшая группа)</a:t>
            </a:r>
            <a:endParaRPr lang="ru-RU" sz="6000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2353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аниф\Desktop\презентация 9 май\KcDdHYyYsT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5603"/>
            <a:ext cx="2287037" cy="304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Даниф\Desktop\презентация 9 май\eIfBL8Wcxj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916832"/>
            <a:ext cx="1733723" cy="37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Даниф\Desktop\презентация 9 май\q-3kNdFrwU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916832"/>
            <a:ext cx="2814017" cy="375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040083" y="615967"/>
            <a:ext cx="371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Поделки детей к празднику Великой Победы</a:t>
            </a:r>
            <a:endParaRPr lang="ru-RU" sz="20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Даниф\Desktop\презентация 9 май\Q5UtWMNKHM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420888"/>
            <a:ext cx="4517783" cy="33883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Даниф\Desktop\презентация 9 май\f6VoHnWW-D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812" y="404664"/>
            <a:ext cx="3888432" cy="29163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84712" y="1077631"/>
            <a:ext cx="3916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Навестили ветерана ВОВ</a:t>
            </a:r>
            <a:endParaRPr lang="ru-RU" sz="24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48907" y="283875"/>
            <a:ext cx="435771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Экскурсия в краеведческий музей</a:t>
            </a:r>
          </a:p>
          <a:p>
            <a:pPr algn="ctr"/>
            <a:r>
              <a:rPr lang="ru-RU" sz="20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СШ </a:t>
            </a:r>
            <a:r>
              <a:rPr lang="ru-RU" sz="2000" b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Петряксы</a:t>
            </a:r>
            <a:endParaRPr lang="ru-RU" sz="2000" b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146" name="Picture 2" descr="C:\Users\Даниф\Desktop\презентация 9 май\DSC043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048" y="188640"/>
            <a:ext cx="232256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Даниф\Desktop\презентация 9 май\DSC043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268760"/>
            <a:ext cx="316793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Даниф\Desktop\презентация 9 май\DSC043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742976"/>
            <a:ext cx="3103329" cy="232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285728"/>
            <a:ext cx="707236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0033CC"/>
                </a:solidFill>
              </a:rPr>
              <a:t>3.Заключительный этап:</a:t>
            </a:r>
            <a:endParaRPr lang="ru-RU" sz="2800" b="1" dirty="0" smtClean="0">
              <a:solidFill>
                <a:srgbClr val="0033CC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Изготовление макета «Боевые действия», «Вечный Огонь», «Военная техника»;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Посещение детьми с родителями музея по выставке к ВОВ;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Экскурсия  и возложение цветов у Обелиска;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Проведение праздника «Никто не забыт, ничто не забыто!»</a:t>
            </a:r>
          </a:p>
          <a:p>
            <a:endParaRPr lang="ru-RU" dirty="0"/>
          </a:p>
        </p:txBody>
      </p:sp>
      <p:pic>
        <p:nvPicPr>
          <p:cNvPr id="7170" name="Picture 2" descr="C:\Users\Даниф\Desktop\детский сад\Повышение квалификации 2020\Фотки нахер не нужны\IMG_20200204_1532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5017" y="3356992"/>
            <a:ext cx="3096344" cy="23222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Даниф\Desktop\детский сад\Повышение квалификации 2020\Фотки нахер не нужны\IMG_20200204_1526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492896"/>
            <a:ext cx="2757793" cy="20683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214942" y="1428736"/>
            <a:ext cx="328614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Посещение Обелиска и возложение цветов</a:t>
            </a:r>
          </a:p>
          <a:p>
            <a:endParaRPr lang="ru-RU" dirty="0"/>
          </a:p>
        </p:txBody>
      </p:sp>
      <p:pic>
        <p:nvPicPr>
          <p:cNvPr id="8194" name="Picture 2" descr="C:\Users\Даниф\Desktop\презентация 9 май\DSC062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2921"/>
            <a:ext cx="3888432" cy="291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Даниф\Desktop\презентация 9 май\DSC062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8141" y="2780928"/>
            <a:ext cx="4223131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49615" y="1174904"/>
            <a:ext cx="43577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Проведение праздника </a:t>
            </a:r>
          </a:p>
          <a:p>
            <a:pPr algn="ctr"/>
            <a:r>
              <a:rPr lang="ru-RU" sz="20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«Никто не забыт, ничто не забыто!»</a:t>
            </a:r>
            <a:endParaRPr lang="ru-RU" sz="20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Даниф\Desktop\презентация 9 май\DSC048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3788940" cy="28426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Даниф\Desktop\презентация 9 май\DSC049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0911" y="2780928"/>
            <a:ext cx="4195127" cy="31473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истратор\Desktop\Олеся\картинки к 70 летию победы в великой отечественной войне\1399634185_nashapobed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427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214291"/>
            <a:ext cx="8572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0033CC"/>
                </a:solidFill>
              </a:rPr>
              <a:t>Проблема:</a:t>
            </a:r>
            <a:r>
              <a:rPr lang="ru-RU" sz="2800" b="1" dirty="0" smtClean="0">
                <a:solidFill>
                  <a:srgbClr val="0033CC"/>
                </a:solidFill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Недостаточное знание у детей о  празднике «9 Мая – День Победы»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1500175"/>
            <a:ext cx="87868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0033CC"/>
                </a:solidFill>
              </a:rPr>
              <a:t>Актуальность: </a:t>
            </a:r>
          </a:p>
          <a:p>
            <a:pPr indent="536575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период смены общественных формаций нарушается преемственность поколений в воспитании детей, и, прежде всего, в сфере передачи нравственного опыта.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071802" y="3286124"/>
            <a:ext cx="58579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3538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Проект направлен на патриотическое воспитание детей старшего дошкольного возраста. В процессе реализации проекта дошкольников формируется патриотизм, верность, чувство собственного достоинства, чувство гордости за свою Родину.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8674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8564" y="1285860"/>
            <a:ext cx="871543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0033CC"/>
                </a:solidFill>
              </a:rPr>
              <a:t>Задачи: </a:t>
            </a:r>
            <a:endParaRPr lang="ru-RU" sz="2800" b="1" dirty="0" smtClean="0">
              <a:solidFill>
                <a:srgbClr val="0033CC"/>
              </a:solidFill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Сообщить детям элементарные сведения о Великой Отечественной войне.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 Расширить знания детей о защитниках Отечества.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Развивать речь детей, обобщать словарный запас через стихи и песни о войне.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4.Формировать чувство гордости за Родину, за наш народ.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214290"/>
            <a:ext cx="842968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u="sng" dirty="0" smtClean="0">
                <a:solidFill>
                  <a:srgbClr val="0033CC"/>
                </a:solidFill>
                <a:cs typeface="Times New Roman" pitchFamily="18" charset="0"/>
              </a:rPr>
              <a:t>Цель проекта: </a:t>
            </a:r>
          </a:p>
          <a:p>
            <a:pPr indent="363538" algn="just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Формирование патриотических чувств детей на основе ознакомления с историей о Великой Отечественной Войне.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071802" y="3286124"/>
            <a:ext cx="585791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Воспитывать любовь и уважение к ветеранам Великой Отечественной войны.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 Привлекать родителей к участию в создании наглядно- дидактического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материала  о ВОВ и макетов  военной техники.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7. Развивать способность воспринимать литературные произведения, учить выражать свои чувства об услышанном.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0738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260648"/>
            <a:ext cx="79208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33CC"/>
                </a:solidFill>
              </a:rPr>
              <a:t>П</a:t>
            </a:r>
            <a:r>
              <a:rPr lang="ru-RU" sz="2800" b="1" u="sng" dirty="0" smtClean="0">
                <a:solidFill>
                  <a:srgbClr val="0033CC"/>
                </a:solidFill>
              </a:rPr>
              <a:t>ланируемые результаты: </a:t>
            </a:r>
            <a:endParaRPr lang="ru-RU" sz="2800" b="1" dirty="0" smtClean="0">
              <a:solidFill>
                <a:srgbClr val="0033CC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Заинтересованность детей темой «День Победы» и побуждение их к проявлению познавательной активности.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Самостоятельное проявление инициативы детьми: рассматривают  иллюстрации, участвуют в беседах, задают вопросы.                 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Формирование стремления к  поиску информации о памятниках и ветеранах ВОВ.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Воспитание чувства гордости за защитников Отечества.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дминистратор\Desktop\Олеся\картинки к 70 летию победы в великой отечественной войне\4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911889"/>
            <a:ext cx="4000528" cy="30460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87688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214290"/>
            <a:ext cx="87154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Реализация проекта осуществляется в несколько этапов.</a:t>
            </a:r>
            <a:endParaRPr lang="ru-RU" sz="2400" b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b="1" u="sng" dirty="0" smtClean="0">
                <a:solidFill>
                  <a:srgbClr val="0033CC"/>
                </a:solidFill>
              </a:rPr>
              <a:t>1. Подготовительный этап</a:t>
            </a:r>
            <a:endParaRPr lang="ru-RU" sz="2400" b="1" dirty="0" smtClean="0">
              <a:solidFill>
                <a:srgbClr val="0033CC"/>
              </a:solidFill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Постановка и  определений  целей и задач проекта.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Создание в группе развивающей среды по данной теме.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Подбор методической и художественной литературы по данной теме.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Подбор иллюстраций, фотографий, буклетов на военную тематику.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Разработка содержания проекта.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Привлечение родителей к изготовлению поделок и оформление альбома про Великую Отечественную Войну.</a:t>
            </a:r>
          </a:p>
        </p:txBody>
      </p:sp>
      <p:pic>
        <p:nvPicPr>
          <p:cNvPr id="2053" name="Picture 5" descr="C:\Users\Администратор\Desktop\Олеся\картинки к 70 летию победы в великой отечественной войне\687474703a2f2f6a616e6b6f792e6f72672e75612f77702d636f6e74656e742f75706c6f6164732f323031322f30342f532d446e656d2d506f626564792d2e6a70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3357562"/>
            <a:ext cx="4448172" cy="31932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6973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404664"/>
            <a:ext cx="837231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33CC"/>
                </a:solidFill>
              </a:rPr>
              <a:t>2.</a:t>
            </a:r>
            <a:r>
              <a:rPr lang="ru-RU" sz="2800" b="1" u="sng" dirty="0" smtClean="0">
                <a:solidFill>
                  <a:srgbClr val="0033CC"/>
                </a:solidFill>
              </a:rPr>
              <a:t>Основной этап.</a:t>
            </a:r>
            <a:endParaRPr lang="ru-RU" sz="2800" b="1" dirty="0" smtClean="0">
              <a:solidFill>
                <a:srgbClr val="0033CC"/>
              </a:solidFill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Расширить знания детей о Великой Отечественной войне;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Развивать у детей познавательный интерес и творческие способности;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Познакомить детей с произведениями о Великой Отечественной Войне;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Способствовать умению взаимодействовать друг с другом, побуждать детей к совместной деятельности.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Администратор\Desktop\Олеся\картинки к 70 летию победы в великой отечественной войне\img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2857496"/>
            <a:ext cx="4714876" cy="35361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23263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0"/>
            <a:ext cx="864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В рамках проекта провели много различных мероприятий:</a:t>
            </a:r>
            <a:endParaRPr lang="ru-RU" sz="24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Администратор\Desktop\Олеся\70  лет\IMG_065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786058"/>
            <a:ext cx="3948116" cy="2947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4357686" y="500042"/>
            <a:ext cx="421484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" algn="ctr"/>
            <a:r>
              <a:rPr lang="ru-RU" sz="2000" b="1" dirty="0" smtClean="0">
                <a:solidFill>
                  <a:srgbClr val="660066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Рассматривание материала по теме «День Победы»: иллюстрации и альбомы о Великой Отечественной войне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786050" y="3857628"/>
            <a:ext cx="22145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Изготовление папки-передвижки «Этот день Победы</a:t>
            </a:r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dirty="0"/>
          </a:p>
        </p:txBody>
      </p:sp>
      <p:pic>
        <p:nvPicPr>
          <p:cNvPr id="1026" name="Picture 2" descr="C:\Users\Даниф\Desktop\презентация 9 май\uBvIjZUGRH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838" y="503766"/>
            <a:ext cx="3668415" cy="27513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4952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143240" y="633516"/>
            <a:ext cx="57150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Рассматривание танка «ИС-2»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627919" y="2786885"/>
            <a:ext cx="3207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Знакомство с «АК-74М»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3240" y="4674989"/>
            <a:ext cx="27146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Проведение подвижной игры «Перенеси раненного»</a:t>
            </a:r>
          </a:p>
        </p:txBody>
      </p:sp>
      <p:pic>
        <p:nvPicPr>
          <p:cNvPr id="2050" name="Picture 2" descr="C:\Users\Даниф\Desktop\презентация 9 май\wvTEmkNXoh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3176295" cy="23822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Даниф\Desktop\презентация 9 май\noOvY49-ab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818" y="1928802"/>
            <a:ext cx="2022314" cy="26964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Даниф\Desktop\презентация 9 май\27ryz5Mnx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9025" y="3717032"/>
            <a:ext cx="3080084" cy="231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097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203848" y="365855"/>
            <a:ext cx="557213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Беседовали на тему  «Ордена и медали Великой Отечественной войны» </a:t>
            </a:r>
          </a:p>
          <a:p>
            <a:endParaRPr lang="ru-RU" dirty="0"/>
          </a:p>
        </p:txBody>
      </p:sp>
      <p:pic>
        <p:nvPicPr>
          <p:cNvPr id="3074" name="Picture 2" descr="C:\Users\Даниф\Desktop\презентация 9 май\uwVgdx9EpA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2932216" cy="21991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Даниф\Desktop\детский сад\Повышение квалификации 2020\Фотки нахер не нужны\IMG_20180507_0944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1722" y="1196752"/>
            <a:ext cx="3456384" cy="4608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5111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</TotalTime>
  <Words>514</Words>
  <Application>Microsoft Office PowerPoint</Application>
  <PresentationFormat>Экран (4:3)</PresentationFormat>
  <Paragraphs>64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ринат</cp:lastModifiedBy>
  <cp:revision>47</cp:revision>
  <dcterms:created xsi:type="dcterms:W3CDTF">2014-12-07T11:09:17Z</dcterms:created>
  <dcterms:modified xsi:type="dcterms:W3CDTF">2020-05-06T19:55:15Z</dcterms:modified>
</cp:coreProperties>
</file>